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6" r:id="rId2"/>
    <p:sldId id="27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96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07DAA-10E1-1446-A56A-2CA896F97B7C}" type="datetimeFigureOut">
              <a:rPr lang="en-US" smtClean="0"/>
              <a:t>2/16/15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B104CB-9A3E-0B41-B335-972F1E2D0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5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2/16/15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2/16/15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2/16/15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5790" y="1174747"/>
            <a:ext cx="5712179" cy="1524000"/>
          </a:xfrm>
        </p:spPr>
        <p:txBody>
          <a:bodyPr>
            <a:normAutofit fontScale="70000" lnSpcReduction="20000"/>
          </a:bodyPr>
          <a:lstStyle/>
          <a:p>
            <a:r>
              <a:rPr lang="en-US" sz="7200" dirty="0" smtClean="0"/>
              <a:t>Bag </a:t>
            </a:r>
            <a:r>
              <a:rPr lang="en-US" sz="7200" dirty="0" smtClean="0"/>
              <a:t>Talk</a:t>
            </a:r>
          </a:p>
          <a:p>
            <a:r>
              <a:rPr lang="en-US" sz="5800" i="1" dirty="0" smtClean="0"/>
              <a:t>Knowing Your Students</a:t>
            </a:r>
            <a:endParaRPr lang="en-US" sz="58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900" y="2998610"/>
            <a:ext cx="3174999" cy="21025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3989" y="3181347"/>
            <a:ext cx="2880394" cy="149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085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7400" y="987024"/>
            <a:ext cx="7645400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b="1" dirty="0" smtClean="0"/>
              <a:t>Decorate the </a:t>
            </a:r>
            <a:r>
              <a:rPr lang="en-US" sz="2400" b="1" dirty="0" smtClean="0"/>
              <a:t>outside of the </a:t>
            </a:r>
            <a:r>
              <a:rPr lang="en-US" sz="2400" b="1" dirty="0" smtClean="0"/>
              <a:t>Bag with things “About You.”</a:t>
            </a:r>
          </a:p>
          <a:p>
            <a:pPr marL="514350" indent="-514350">
              <a:buFont typeface="+mj-lt"/>
              <a:buAutoNum type="arabicPeriod"/>
            </a:pPr>
            <a:endParaRPr lang="en-US" sz="2400" b="1" dirty="0"/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/>
              <a:t>Find 3 things that represent you. Place them in the bag. </a:t>
            </a:r>
            <a:r>
              <a:rPr lang="en-US" sz="2400" b="1" i="1" dirty="0" smtClean="0"/>
              <a:t>(Could be pictures or words)</a:t>
            </a:r>
          </a:p>
          <a:p>
            <a:pPr marL="514350" indent="-514350">
              <a:buFont typeface="+mj-lt"/>
              <a:buAutoNum type="arabicPeriod"/>
            </a:pPr>
            <a:endParaRPr lang="en-US" sz="2400" b="1" dirty="0"/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/>
              <a:t>Share your 3 things with a partner. Explain why you chose the 3 things. </a:t>
            </a:r>
            <a:r>
              <a:rPr lang="en-US" sz="2400" b="1" i="1" dirty="0" smtClean="0"/>
              <a:t>(Why are they meaningful to you?)</a:t>
            </a:r>
          </a:p>
          <a:p>
            <a:pPr marL="514350" indent="-514350">
              <a:buFont typeface="+mj-lt"/>
              <a:buAutoNum type="arabicPeriod"/>
            </a:pPr>
            <a:endParaRPr lang="en-US" sz="2400" b="1" i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b="1" i="1" dirty="0" smtClean="0"/>
              <a:t>Choose one of the things in your bag and write it on class chart.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2407014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250</TotalTime>
  <Words>78</Words>
  <Application>Microsoft Macintosh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Pushpin</vt:lpstr>
      <vt:lpstr>PowerPoint Presentation</vt:lpstr>
      <vt:lpstr>PowerPoint Presentation</vt:lpstr>
    </vt:vector>
  </TitlesOfParts>
  <Company>UFT Teacher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Teacher Center</dc:creator>
  <cp:lastModifiedBy>BARBARA FERRANTE</cp:lastModifiedBy>
  <cp:revision>46</cp:revision>
  <cp:lastPrinted>2014-05-08T14:27:33Z</cp:lastPrinted>
  <dcterms:created xsi:type="dcterms:W3CDTF">2014-05-01T14:41:58Z</dcterms:created>
  <dcterms:modified xsi:type="dcterms:W3CDTF">2015-02-16T19:12:56Z</dcterms:modified>
</cp:coreProperties>
</file>